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78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20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83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75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8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82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40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89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66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953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18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235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661B-BB68-41E8-8060-92445189F3A8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62CE8-56D5-4B77-B4B4-BDCAC1EEB4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615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23642"/>
            <a:ext cx="8964488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RR BAWA DAV COLLEGE FOR GIRLS BATALA</a:t>
            </a:r>
          </a:p>
          <a:p>
            <a:pPr algn="ctr"/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Department of Sociology</a:t>
            </a:r>
          </a:p>
          <a:p>
            <a:pPr algn="ctr"/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Syllabus for the Session 2024-25</a:t>
            </a:r>
            <a:endParaRPr lang="en-IN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7951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058" y="0"/>
            <a:ext cx="478988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17547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70251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68" y="0"/>
            <a:ext cx="474166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564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59</TotalTime>
  <Words>15</Words>
  <Application>Microsoft Office PowerPoint</Application>
  <PresentationFormat>On-screen Show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bhawna14786@gmail.com</dc:creator>
  <cp:lastModifiedBy>bhawna14786@gmail.com</cp:lastModifiedBy>
  <cp:revision>4</cp:revision>
  <dcterms:created xsi:type="dcterms:W3CDTF">2024-07-25T09:09:16Z</dcterms:created>
  <dcterms:modified xsi:type="dcterms:W3CDTF">2024-07-25T10:08:53Z</dcterms:modified>
</cp:coreProperties>
</file>